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4E03CF-BF3A-49BF-B49C-41B8B88ED851}" type="datetimeFigureOut">
              <a:rPr lang="pl-PL" smtClean="0"/>
              <a:pPr/>
              <a:t>21.02.2021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EF3E1FA-028C-4414-8941-7CFA2464EB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Patron roku 2020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8000" dirty="0" smtClean="0"/>
              <a:t>Leopold Tyrmand</a:t>
            </a:r>
          </a:p>
          <a:p>
            <a:endParaRPr lang="pl-PL" dirty="0"/>
          </a:p>
        </p:txBody>
      </p:sp>
      <p:pic>
        <p:nvPicPr>
          <p:cNvPr id="4" name="Obraz 3" descr="Leopold Tyrmand - Życie i twórczość | Artysta | Culture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„Zły”</a:t>
            </a:r>
            <a:r>
              <a:rPr lang="pl-PL" dirty="0" smtClean="0"/>
              <a:t> </a:t>
            </a:r>
            <a:r>
              <a:rPr lang="pl-PL" dirty="0" smtClean="0"/>
              <a:t>- sygnał  </a:t>
            </a:r>
            <a:r>
              <a:rPr lang="pl-PL" dirty="0" smtClean="0"/>
              <a:t>odwilży i powrotu Tyrmanda do łask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powieść sensacyjna o chuliganach i bikiniarzach</a:t>
            </a:r>
          </a:p>
          <a:p>
            <a:r>
              <a:rPr lang="pl-PL" dirty="0" smtClean="0"/>
              <a:t>konwencja kryminału i romansu</a:t>
            </a:r>
          </a:p>
          <a:p>
            <a:r>
              <a:rPr lang="pl-PL" dirty="0" smtClean="0"/>
              <a:t> tajemniczy, nieuchwytnego mściciel, który w obronie pokrzywdzonych walczy z warszawskim światkiem przestępczym</a:t>
            </a:r>
            <a:endParaRPr lang="pl-PL" dirty="0"/>
          </a:p>
        </p:txBody>
      </p:sp>
      <p:pic>
        <p:nvPicPr>
          <p:cNvPr id="5" name="Symbol zastępczy zawartości 4" descr="Znalezione obrazy dla zapytania: zły pierwsze wydani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27363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Powojenny bestseller!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To Warszawie Tyrmand dedykował powieść, a jej ulice, place, kawiarnie, jej ruiny i tętniące życie ukazał na kartach książki z takim pietyzmem, że </a:t>
            </a:r>
            <a:r>
              <a:rPr lang="pl-PL" b="1" dirty="0" smtClean="0"/>
              <a:t>"Zły"</a:t>
            </a:r>
            <a:r>
              <a:rPr lang="pl-PL" dirty="0" smtClean="0"/>
              <a:t> mógłby być przewodnikiem po stolicy z lat pięćdziesiątych.</a:t>
            </a:r>
            <a:endParaRPr lang="pl-PL" dirty="0"/>
          </a:p>
        </p:txBody>
      </p:sp>
      <p:pic>
        <p:nvPicPr>
          <p:cNvPr id="5" name="Symbol zastępczy zawartości 4" descr="Znalezione obrazy dla zapytania: zły pierwsze wydani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648" y="2082324"/>
            <a:ext cx="273558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JAZZ –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czołowy animator </a:t>
            </a:r>
            <a:r>
              <a:rPr lang="pl-PL" dirty="0" smtClean="0"/>
              <a:t>festiwali jazzowych w </a:t>
            </a:r>
            <a:r>
              <a:rPr lang="pl-PL" dirty="0" smtClean="0"/>
              <a:t>Polsce</a:t>
            </a:r>
            <a:endParaRPr lang="pl-PL" dirty="0" smtClean="0"/>
          </a:p>
          <a:p>
            <a:r>
              <a:rPr lang="pl-PL" dirty="0" smtClean="0"/>
              <a:t>w</a:t>
            </a:r>
            <a:r>
              <a:rPr lang="pl-PL" dirty="0" smtClean="0"/>
              <a:t>ielki propagator jazzu, który był muzyką kultową w latach 50/60, na którą władze komunistyczne patrzyły kusym okiem</a:t>
            </a:r>
            <a:endParaRPr lang="pl-PL" dirty="0"/>
          </a:p>
        </p:txBody>
      </p:sp>
      <p:pic>
        <p:nvPicPr>
          <p:cNvPr id="6" name="Symbol zastępczy zawartości 5" descr="Znalezione obrazy dla zapytania: tyrmand i jazz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05064"/>
            <a:ext cx="4038600" cy="249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U brzegów jazzu - Outlet - Leopold Tyrma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6672"/>
            <a:ext cx="2194560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Emigracja – 1965 r.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dirty="0" smtClean="0"/>
              <a:t>Decyzję </a:t>
            </a:r>
            <a:r>
              <a:rPr lang="pl-PL" dirty="0" smtClean="0"/>
              <a:t>o powrocie uzależniał od tego, czy </a:t>
            </a:r>
            <a:r>
              <a:rPr lang="pl-PL" b="1" dirty="0" smtClean="0"/>
              <a:t>"Życie towarzyskie i uczuciowe” </a:t>
            </a:r>
            <a:r>
              <a:rPr lang="pl-PL" dirty="0" smtClean="0"/>
              <a:t>, którego cenzura nie pozwalała opublikować,  ukaże się drukiem. Nie doczekał się publikacji i został na Zachodzie.</a:t>
            </a:r>
          </a:p>
          <a:p>
            <a:endParaRPr lang="pl-PL" dirty="0"/>
          </a:p>
        </p:txBody>
      </p:sp>
      <p:pic>
        <p:nvPicPr>
          <p:cNvPr id="5" name="Symbol zastępczy zawartości 6" descr="Życie towarzyskie i uczuciowe - Tyrmand Leopol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954" y="1770063"/>
            <a:ext cx="32069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</a:t>
            </a:r>
            <a:r>
              <a:rPr lang="pl-PL" dirty="0" smtClean="0"/>
              <a:t>ublikował  we francuskiej „Kulturze” i w  amerykańskim "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smtClean="0"/>
              <a:t>New </a:t>
            </a:r>
            <a:r>
              <a:rPr lang="pl-PL" dirty="0" err="1" smtClean="0"/>
              <a:t>Yorkerze</a:t>
            </a:r>
            <a:r>
              <a:rPr lang="pl-PL" dirty="0" smtClean="0"/>
              <a:t>”</a:t>
            </a:r>
          </a:p>
          <a:p>
            <a:endParaRPr lang="pl-PL" dirty="0" smtClean="0"/>
          </a:p>
          <a:p>
            <a:r>
              <a:rPr lang="pl-PL" dirty="0" smtClean="0"/>
              <a:t> założył  </a:t>
            </a:r>
            <a:r>
              <a:rPr lang="pl-PL" dirty="0" smtClean="0"/>
              <a:t>rodzinę, </a:t>
            </a:r>
            <a:r>
              <a:rPr lang="pl-PL" dirty="0" smtClean="0"/>
              <a:t>w </a:t>
            </a:r>
            <a:r>
              <a:rPr lang="pl-PL" dirty="0" smtClean="0"/>
              <a:t>1971 roku ożenił się z Mary </a:t>
            </a:r>
            <a:r>
              <a:rPr lang="pl-PL" dirty="0" err="1" smtClean="0"/>
              <a:t>Ellen</a:t>
            </a:r>
            <a:r>
              <a:rPr lang="pl-PL" dirty="0" smtClean="0"/>
              <a:t> Fox, </a:t>
            </a:r>
            <a:r>
              <a:rPr lang="pl-PL" dirty="0" smtClean="0"/>
              <a:t>doktorantką </a:t>
            </a:r>
            <a:r>
              <a:rPr lang="pl-PL" dirty="0" smtClean="0"/>
              <a:t>iberystyki na Uniwersytecie Yale, a w roku 1981 urodziły im się bliźnięta, Rebecca i </a:t>
            </a:r>
            <a:r>
              <a:rPr lang="pl-PL" dirty="0" err="1" smtClean="0"/>
              <a:t>Matthew</a:t>
            </a:r>
            <a:r>
              <a:rPr lang="pl-PL" dirty="0" smtClean="0"/>
              <a:t>. 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podczas </a:t>
            </a:r>
            <a:r>
              <a:rPr lang="pl-PL" dirty="0" smtClean="0"/>
              <a:t>wakacji na Florydzie w 1985 roku Tyrmand zmarł niespodziewanie na zawał serca.</a:t>
            </a:r>
            <a:endParaRPr lang="pl-PL" dirty="0" smtClean="0"/>
          </a:p>
        </p:txBody>
      </p:sp>
      <p:pic>
        <p:nvPicPr>
          <p:cNvPr id="5" name="Symbol zastępczy zawartości 4" descr="Znalezione obrazy dla zapytania: tyrmand w us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038600" cy="27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Próba oceny po latach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/>
              <a:t>"Lubił się widzieć ideologiem, ale jego domeną i namiętnością była kontestacja. Jak wielu kontestatorów, potrafił drażnić arogancją, manierycznymi pozami, snobizmem, nieraz przekraczającym granicę dobrego smaku. Ale częścią jego legendy jest także niezwykła odwaga, której dowody niejednokrotnie dawał w życiu</a:t>
            </a:r>
            <a:r>
              <a:rPr lang="pl-PL" i="1" dirty="0" smtClean="0"/>
              <a:t>.”</a:t>
            </a:r>
          </a:p>
          <a:p>
            <a:pPr algn="r">
              <a:buNone/>
            </a:pPr>
            <a:r>
              <a:rPr lang="pl-PL" i="1" dirty="0" smtClean="0"/>
              <a:t>Henryk </a:t>
            </a:r>
            <a:r>
              <a:rPr lang="pl-PL" i="1" dirty="0" err="1" smtClean="0"/>
              <a:t>Dasko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Nietuzinkowa postać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Pamflet-</a:t>
            </a:r>
            <a:r>
              <a:rPr lang="pl-PL" dirty="0" smtClean="0"/>
              <a:t>  utwór publicystyczny lub literacki, nierzadko anonimowy, zmierzający do zdemaskowania, ośmieszenia i osoby, środowiska społecznego, instytucji ma charakter satyryczny.</a:t>
            </a:r>
            <a:endParaRPr lang="pl-PL" dirty="0"/>
          </a:p>
        </p:txBody>
      </p:sp>
      <p:pic>
        <p:nvPicPr>
          <p:cNvPr id="5" name="Symbol zastępczy zawartości 3" descr="Archiwa: Leopold Tyrmand - smakksiazki.p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2664296" cy="292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Życie i zainteresowania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1920 Warszawa- 1985 Floryda</a:t>
            </a:r>
          </a:p>
          <a:p>
            <a:r>
              <a:rPr lang="pl-PL" dirty="0" smtClean="0"/>
              <a:t>Pisarz</a:t>
            </a:r>
          </a:p>
          <a:p>
            <a:r>
              <a:rPr lang="pl-PL" dirty="0" smtClean="0"/>
              <a:t>Dziennikarz</a:t>
            </a:r>
          </a:p>
          <a:p>
            <a:r>
              <a:rPr lang="pl-PL" dirty="0" smtClean="0"/>
              <a:t>Miłośnik Warszawy</a:t>
            </a:r>
          </a:p>
          <a:p>
            <a:r>
              <a:rPr lang="pl-PL" dirty="0" smtClean="0"/>
              <a:t>Znawca i propagator jazzu</a:t>
            </a:r>
          </a:p>
          <a:p>
            <a:r>
              <a:rPr lang="pl-PL" dirty="0" smtClean="0"/>
              <a:t>Bikiniarz 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5" name="Obraz 4" descr="Zobacz obraz źródłow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08920"/>
            <a:ext cx="4300736" cy="32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Bikiniarz?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Bikiniarze</a:t>
            </a:r>
            <a:r>
              <a:rPr lang="pl-PL" dirty="0" smtClean="0"/>
              <a:t> – subkultura młodzieżowa lat 50-tych</a:t>
            </a:r>
          </a:p>
          <a:p>
            <a:r>
              <a:rPr lang="pl-PL" dirty="0" smtClean="0"/>
              <a:t>Buntownik wobec narzucanych norm  w tym  kulturze komunistycznej</a:t>
            </a:r>
          </a:p>
          <a:p>
            <a:r>
              <a:rPr lang="pl-PL" dirty="0" smtClean="0"/>
              <a:t>Zwalczani przez władze PRL-u za  ciągoty ku kulturze „zgniłego Zachodu”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Jazz i ekstrawagancja, przesadna elegancja w ubiorze</a:t>
            </a:r>
            <a:endParaRPr lang="pl-PL" dirty="0"/>
          </a:p>
        </p:txBody>
      </p:sp>
      <p:pic>
        <p:nvPicPr>
          <p:cNvPr id="5" name="Obraz 4" descr="https://upload.wikimedia.org/wikipedia/commons/thumb/4/47/Ekaterina_Vilkova_and_Igor_Voynarovsky.jpg/220px-Ekaterina_Vilkova_and_Igor_Voynarovs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095500" cy="3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Pochodzenie i wykształcenie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Pochodził ze zasymilowanej rodziny żydowskiej</a:t>
            </a:r>
          </a:p>
          <a:p>
            <a:endParaRPr lang="pl-PL" dirty="0" smtClean="0"/>
          </a:p>
          <a:p>
            <a:r>
              <a:rPr lang="pl-PL" dirty="0" smtClean="0"/>
              <a:t>Ubogi student w paryskiej Akademii sztuk Pięknych - architektura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https://upload.wikimedia.org/wikipedia/commons/f/f3/Leopold_Tyrmand_%C5%9Bwiadectwo_klasa_III_Prywatne_Gimnazjum_M%C4%99skie_im._A_Kreczmara_193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792" y="1770063"/>
            <a:ext cx="27672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czasie II wojny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Wilno- publicystyka komunistyczna</a:t>
            </a:r>
          </a:p>
          <a:p>
            <a:r>
              <a:rPr lang="pl-PL" dirty="0" smtClean="0"/>
              <a:t>Aresztowanie i więzienie przez NKWD</a:t>
            </a:r>
          </a:p>
          <a:p>
            <a:r>
              <a:rPr lang="pl-PL" dirty="0" smtClean="0"/>
              <a:t>Wyjazd  na roboty do Niemiec</a:t>
            </a:r>
          </a:p>
          <a:p>
            <a:r>
              <a:rPr lang="pl-PL" dirty="0" smtClean="0"/>
              <a:t>Próba ucieczki do Norwegii ukarana obozem koncentracyjnym</a:t>
            </a:r>
          </a:p>
          <a:p>
            <a:endParaRPr lang="pl-PL" dirty="0"/>
          </a:p>
        </p:txBody>
      </p:sp>
      <p:pic>
        <p:nvPicPr>
          <p:cNvPr id="5" name="Symbol zastępczy zawartości 4" descr="Leopold Tyrma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784" y="1770063"/>
            <a:ext cx="30173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 wojnie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1946- powrót do Warszawy</a:t>
            </a:r>
          </a:p>
          <a:p>
            <a:r>
              <a:rPr lang="pl-PL" dirty="0" smtClean="0"/>
              <a:t>Praca publicystyczna- rew tym wywiady z ludźmi kultury zagranicznej</a:t>
            </a:r>
          </a:p>
          <a:p>
            <a:r>
              <a:rPr lang="pl-PL" dirty="0" smtClean="0"/>
              <a:t>„Przekrój”</a:t>
            </a:r>
          </a:p>
          <a:p>
            <a:r>
              <a:rPr lang="pl-PL" dirty="0" smtClean="0"/>
              <a:t>„Tygodnik Powszechny”</a:t>
            </a:r>
            <a:endParaRPr lang="pl-PL" dirty="0"/>
          </a:p>
        </p:txBody>
      </p:sp>
      <p:pic>
        <p:nvPicPr>
          <p:cNvPr id="5" name="Symbol zastępczy zawartości 4" descr="http://belchatow.pedagogiczna.edu.pl/wp-content/uploads/2020/09/Tyrmand2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53650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Niepokorny Tyrmand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Mecz bokserski - krytyka stronniczości sędziów rosyjskich</a:t>
            </a:r>
          </a:p>
          <a:p>
            <a:endParaRPr lang="pl-PL" dirty="0" smtClean="0"/>
          </a:p>
          <a:p>
            <a:r>
              <a:rPr lang="pl-PL" dirty="0" smtClean="0"/>
              <a:t>Oklaskiwanie premiera Mikołajczyka</a:t>
            </a:r>
          </a:p>
          <a:p>
            <a:endParaRPr lang="pl-PL" dirty="0" smtClean="0"/>
          </a:p>
          <a:p>
            <a:r>
              <a:rPr lang="pl-PL" dirty="0" smtClean="0"/>
              <a:t>Odejście z   „Tygodnika Powszechnego” jak znak protestu dla komunistycznej cenzury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"Dziennik 1954"</a:t>
            </a:r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412777"/>
            <a:ext cx="4038600" cy="4883688"/>
          </a:xfrm>
        </p:spPr>
        <p:txBody>
          <a:bodyPr>
            <a:noAutofit/>
          </a:bodyPr>
          <a:lstStyle/>
          <a:p>
            <a:r>
              <a:rPr lang="pl-PL" sz="2000" dirty="0" smtClean="0"/>
              <a:t>nietypowo obejmuje zaledwie </a:t>
            </a:r>
            <a:r>
              <a:rPr lang="pl-PL" sz="2000" dirty="0" smtClean="0"/>
              <a:t>trzy </a:t>
            </a:r>
            <a:r>
              <a:rPr lang="pl-PL" sz="2000" dirty="0" smtClean="0"/>
              <a:t>miesiące ( 1.01 do 2.o4. 1954)</a:t>
            </a:r>
          </a:p>
          <a:p>
            <a:r>
              <a:rPr lang="pl-PL" sz="2000" dirty="0" smtClean="0"/>
              <a:t> panorama </a:t>
            </a:r>
            <a:r>
              <a:rPr lang="pl-PL" sz="2000" dirty="0" smtClean="0"/>
              <a:t>miejsc, czasów i portretów </a:t>
            </a:r>
            <a:r>
              <a:rPr lang="pl-PL" sz="2000" dirty="0" smtClean="0"/>
              <a:t>ludzkich</a:t>
            </a:r>
          </a:p>
          <a:p>
            <a:r>
              <a:rPr lang="pl-PL" sz="2000" dirty="0" smtClean="0"/>
              <a:t>opisy powojennej, odbudowywanej z </a:t>
            </a:r>
            <a:r>
              <a:rPr lang="pl-PL" sz="2000" dirty="0" smtClean="0"/>
              <a:t>gruzów </a:t>
            </a:r>
            <a:r>
              <a:rPr lang="pl-PL" sz="2000" dirty="0" smtClean="0"/>
              <a:t>Warszawy</a:t>
            </a:r>
          </a:p>
          <a:p>
            <a:r>
              <a:rPr lang="pl-PL" sz="2000" dirty="0" smtClean="0"/>
              <a:t>r</a:t>
            </a:r>
            <a:r>
              <a:rPr lang="pl-PL" sz="2000" dirty="0" smtClean="0"/>
              <a:t>etrospekcje na temat </a:t>
            </a:r>
            <a:r>
              <a:rPr lang="pl-PL" sz="2000" dirty="0" smtClean="0"/>
              <a:t>okupacyjnych wędrówek po Europie </a:t>
            </a:r>
            <a:endParaRPr lang="pl-PL" sz="2000" dirty="0" smtClean="0"/>
          </a:p>
          <a:p>
            <a:r>
              <a:rPr lang="pl-PL" sz="2000" dirty="0" smtClean="0"/>
              <a:t> ironiczna kronika </a:t>
            </a:r>
            <a:r>
              <a:rPr lang="pl-PL" sz="2000" dirty="0" smtClean="0"/>
              <a:t>bieżącego życia </a:t>
            </a:r>
            <a:r>
              <a:rPr lang="pl-PL" sz="2000" dirty="0" smtClean="0"/>
              <a:t>kulturalnego</a:t>
            </a:r>
          </a:p>
          <a:p>
            <a:r>
              <a:rPr lang="pl-PL" sz="2000" dirty="0" smtClean="0"/>
              <a:t>obserwacje codzienności </a:t>
            </a:r>
            <a:r>
              <a:rPr lang="pl-PL" sz="2000" dirty="0" smtClean="0"/>
              <a:t>miasta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relacja na temat </a:t>
            </a:r>
            <a:r>
              <a:rPr lang="pl-PL" sz="2000" dirty="0" smtClean="0"/>
              <a:t>ż</a:t>
            </a:r>
            <a:r>
              <a:rPr lang="pl-PL" sz="2000" dirty="0" smtClean="0"/>
              <a:t>ycia osobistego</a:t>
            </a:r>
            <a:endParaRPr lang="pl-PL" sz="2000" dirty="0"/>
          </a:p>
        </p:txBody>
      </p:sp>
      <p:pic>
        <p:nvPicPr>
          <p:cNvPr id="5" name="Symbol zastępczy zawartości 4" descr="Znalezione obrazy dla zapytania: dziennik 195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459" y="1770063"/>
            <a:ext cx="300395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</TotalTime>
  <Words>452</Words>
  <Application>Microsoft Office PowerPoint</Application>
  <PresentationFormat>Pokaz na ekranie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Metro</vt:lpstr>
      <vt:lpstr>Patron roku 2020</vt:lpstr>
      <vt:lpstr>Nietuzinkowa postać</vt:lpstr>
      <vt:lpstr>Życie i zainteresowania</vt:lpstr>
      <vt:lpstr>Bikiniarz?</vt:lpstr>
      <vt:lpstr>Pochodzenie i wykształcenie</vt:lpstr>
      <vt:lpstr>W czasie II wojny </vt:lpstr>
      <vt:lpstr>Po wojnie</vt:lpstr>
      <vt:lpstr>Niepokorny Tyrmand</vt:lpstr>
      <vt:lpstr>"Dziennik 1954" </vt:lpstr>
      <vt:lpstr>„Zły” - sygnał  odwilży i powrotu Tyrmanda do łask </vt:lpstr>
      <vt:lpstr>Powojenny bestseller!</vt:lpstr>
      <vt:lpstr>JAZZ – </vt:lpstr>
      <vt:lpstr>Emigracja – 1965 r.</vt:lpstr>
      <vt:lpstr>USA</vt:lpstr>
      <vt:lpstr>Próba oceny po latach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roku 2020</dc:title>
  <dc:creator>ASUS</dc:creator>
  <cp:lastModifiedBy>ASUS</cp:lastModifiedBy>
  <cp:revision>19</cp:revision>
  <dcterms:created xsi:type="dcterms:W3CDTF">2021-01-24T06:56:48Z</dcterms:created>
  <dcterms:modified xsi:type="dcterms:W3CDTF">2021-02-21T21:04:05Z</dcterms:modified>
</cp:coreProperties>
</file>